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72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530173-685B-4E2F-A6BD-B727A55070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09AFE8C-1625-41F9-A222-C53801ACE0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D6150CA-A6E7-4E7B-899B-1C1AC2FCE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4EA65-62BC-4D30-A0E8-14235B6FCD2A}" type="datetimeFigureOut">
              <a:rPr lang="de-DE" smtClean="0"/>
              <a:t>13.04.2022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3338D8A-E037-4F5E-A88C-4C2379F75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DD482DB-97D6-4648-A4AD-4AAF904EB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09F34-A1ED-4B8E-8F68-6AD3481A61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8678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D30BE6-49F4-4525-B068-9F05EF890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5217858-61E5-4146-9A56-8A7508D6FD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D9FACD-A371-4592-ADBD-A6CC80667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4EA65-62BC-4D30-A0E8-14235B6FCD2A}" type="datetimeFigureOut">
              <a:rPr lang="de-DE" smtClean="0"/>
              <a:t>13.04.2022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863C977-7202-4897-B951-09B3517E3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271CB6F-853B-4829-8710-5B7517572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09F34-A1ED-4B8E-8F68-6AD3481A61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2191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2A86B1-758B-470E-9F3E-9E0B80A1E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50959E5-3057-4950-9A9F-98272946F7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978286B-6A8A-4B51-9F2D-5525EE115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4EA65-62BC-4D30-A0E8-14235B6FCD2A}" type="datetimeFigureOut">
              <a:rPr lang="de-DE" smtClean="0"/>
              <a:t>13.04.2022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5575B1B-0500-4EBB-B508-0BEA2FA47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0A7BA05-DF6A-4FFE-8214-439EBB16F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09F34-A1ED-4B8E-8F68-6AD3481A61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845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72F33A-7C3B-4A88-96AE-38D4BFE3D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8A6C139-1FE8-4EC8-8720-9ED276B4BA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83EC80B-EB78-4887-B1AC-9706F67695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7013C43-FE17-45EA-9D0F-A891E18A7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4EA65-62BC-4D30-A0E8-14235B6FCD2A}" type="datetimeFigureOut">
              <a:rPr lang="de-DE" smtClean="0"/>
              <a:t>13.04.2022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DDEC271-7C48-4109-872D-4F788E93E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061CEB3-5CF4-4950-853B-B5786A5E3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09F34-A1ED-4B8E-8F68-6AD3481A61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5262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0893EE-F6CB-42C0-90B2-C034A1079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C5EB2FD-CDF3-475A-9C50-DD46DF5562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D3D8C4B-6E99-4739-B0F6-60F2EAA5B0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CDABD96-0139-471C-9CAA-3B2F34E3D3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DFD3218-3E19-4D9E-BB65-8A4957883C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33576F92-4AC0-4477-8B67-B7920B949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4EA65-62BC-4D30-A0E8-14235B6FCD2A}" type="datetimeFigureOut">
              <a:rPr lang="de-DE" smtClean="0"/>
              <a:t>13.04.2022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847A389-67F5-470A-BFD3-FEA0C78E2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02C51FE-03FE-4A28-ADF7-62C85D683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09F34-A1ED-4B8E-8F68-6AD3481A61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6608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22718C-FF72-4501-B666-89B3215AF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32C071E-CF82-43E7-A2F3-300A3F86F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4EA65-62BC-4D30-A0E8-14235B6FCD2A}" type="datetimeFigureOut">
              <a:rPr lang="de-DE" smtClean="0"/>
              <a:t>13.04.2022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70C537E-AD17-4879-B0CD-68431E4D5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52580A9-F32F-4EBD-B267-12BDDF106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09F34-A1ED-4B8E-8F68-6AD3481A61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110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A37A4E6-167E-4114-BB97-EE5C9FADD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4EA65-62BC-4D30-A0E8-14235B6FCD2A}" type="datetimeFigureOut">
              <a:rPr lang="de-DE" smtClean="0"/>
              <a:t>13.04.2022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0354AE1-2660-4DFF-8303-169101D5E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C5CF32A-12CF-417C-ACCE-0D781ADA6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09F34-A1ED-4B8E-8F68-6AD3481A61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2716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049AB7-B20B-41FE-870B-E174F5C22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569E98F-60EA-44A8-A10F-79EC1C34D6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F58BB16-FA2C-4F94-998F-4F9B8E0A7D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33FB073-85C0-44B9-AE42-58637CE87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4EA65-62BC-4D30-A0E8-14235B6FCD2A}" type="datetimeFigureOut">
              <a:rPr lang="de-DE" smtClean="0"/>
              <a:t>13.04.2022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2A4EBAA-DA95-4D82-A54E-388C7BF83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9A8F144-16C4-4AE2-A77D-79FCA1741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09F34-A1ED-4B8E-8F68-6AD3481A61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866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1A555-F68F-4433-8C9B-411F31224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4277134-C491-4D9C-866B-9F25222D32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FD1D66C-D21F-48DF-8738-9480B959E4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8130FCA-5EA5-4086-A8A5-4F490779B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4EA65-62BC-4D30-A0E8-14235B6FCD2A}" type="datetimeFigureOut">
              <a:rPr lang="de-DE" smtClean="0"/>
              <a:t>13.04.2022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FEA3AFC-A56D-4318-AA1F-835B46E95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37BB21F-DA75-4E2C-8F43-FB7A8D6AB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09F34-A1ED-4B8E-8F68-6AD3481A61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274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2A2195-4AB8-4320-8577-00910F3DF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02D369C-AC92-4AC1-A859-F26C29DDCA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69DAB2C-BA43-46AA-B663-A3C663936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4EA65-62BC-4D30-A0E8-14235B6FCD2A}" type="datetimeFigureOut">
              <a:rPr lang="de-DE" smtClean="0"/>
              <a:t>13.04.2022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723FC7E-E58B-4BF9-A246-1481DB2BA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E3614C5-8FC4-44D9-9F31-9B50EEB80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09F34-A1ED-4B8E-8F68-6AD3481A61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7610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20CEBC2-F00E-4CF9-AEF5-28C11C11FD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3570CAA-08F4-4733-9333-87B312C703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92F0D3E-6B2C-414E-AFD8-F1A772D70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4EA65-62BC-4D30-A0E8-14235B6FCD2A}" type="datetimeFigureOut">
              <a:rPr lang="de-DE" smtClean="0"/>
              <a:t>13.04.2022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67C92E9-7819-4F77-872D-D152C538B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4797CC1-498E-4AD7-AA37-497794D3E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09F34-A1ED-4B8E-8F68-6AD3481A61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3897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A7E6BF7-8ED9-4B23-9F85-556BB18A8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CB6C6BC-8A06-40B0-9C00-12467ACCFE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B6E1A31-F0B2-4492-BF85-CAD1641712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44EA65-62BC-4D30-A0E8-14235B6FCD2A}" type="datetimeFigureOut">
              <a:rPr lang="de-DE" smtClean="0"/>
              <a:t>13.04.2022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D951BBA-D412-42A3-9489-362E268E29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BFC256B-56C9-4CBD-9AEF-E4D3557EA3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09F34-A1ED-4B8E-8F68-6AD3481A61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9811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panishpodcast.net/pedro-almodovar/" TargetMode="External"/><Relationship Id="rId2" Type="http://schemas.openxmlformats.org/officeDocument/2006/relationships/hyperlink" Target="https://www.spanishpodcast.net/movida/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02EA1D-7280-42AD-BECC-CDE38510BA7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de-DE" sz="3100" b="1"/>
              <a:t>Objetivos: </a:t>
            </a:r>
            <a:br>
              <a:rPr lang="de-DE" sz="3100"/>
            </a:br>
            <a:r>
              <a:rPr lang="de-DE" sz="3100"/>
              <a:t>1. Aprender sobre la </a:t>
            </a:r>
            <a:r>
              <a:rPr lang="de-DE" sz="3100" i="1"/>
              <a:t>Movida Madrileña </a:t>
            </a:r>
            <a:r>
              <a:rPr lang="de-DE" sz="3100"/>
              <a:t>y Pedro Almodóvar, </a:t>
            </a:r>
            <a:br>
              <a:rPr lang="de-DE" sz="3100"/>
            </a:br>
            <a:r>
              <a:rPr lang="de-DE" sz="3100"/>
              <a:t>2. Practicar la comprensión auditiva.</a:t>
            </a:r>
            <a:endParaRPr lang="de-DE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21892B1-8D9C-4927-8D46-AE27529F99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b="1"/>
              <a:t>A: La Movida</a:t>
            </a:r>
          </a:p>
          <a:p>
            <a:pPr marL="514350" indent="-514350">
              <a:buAutoNum type="arabicPeriod"/>
            </a:pPr>
            <a:r>
              <a:rPr lang="de-DE"/>
              <a:t>Escuchad el podcast y apuntad la información relevante.</a:t>
            </a:r>
          </a:p>
          <a:p>
            <a:pPr marL="514350" indent="-514350">
              <a:buAutoNum type="arabicPeriod"/>
            </a:pPr>
            <a:r>
              <a:rPr lang="de-DE"/>
              <a:t>Intercambiaos con la vecina y después volved a escucharlo.</a:t>
            </a:r>
          </a:p>
          <a:p>
            <a:pPr marL="971550" lvl="1" indent="-514350">
              <a:buAutoNum type="arabicPeriod"/>
            </a:pPr>
            <a:r>
              <a:rPr lang="de-DE">
                <a:solidFill>
                  <a:schemeClr val="accent4">
                    <a:lumMod val="40000"/>
                    <a:lumOff val="60000"/>
                  </a:schemeClr>
                </a:solidFill>
              </a:rPr>
              <a:t>-</a:t>
            </a:r>
            <a:r>
              <a:rPr lang="de-DE"/>
              <a:t>------------------------------------</a:t>
            </a:r>
          </a:p>
          <a:p>
            <a:pPr marL="514350" indent="-514350">
              <a:buAutoNum type="arabicPeriod"/>
            </a:pPr>
            <a:r>
              <a:rPr lang="de-DE"/>
              <a:t>Con la ayuda de la transcripción, preparad 5 preguntas de audición para el grupo B.</a:t>
            </a:r>
          </a:p>
          <a:p>
            <a:pPr marL="0" indent="0">
              <a:buNone/>
            </a:pPr>
            <a:r>
              <a:rPr lang="de-DE">
                <a:hlinkClick r:id="rId2"/>
              </a:rPr>
              <a:t>https://www.spanishpodcast.net/movida/</a:t>
            </a:r>
            <a:endParaRPr lang="de-DE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9B7C6D87-9CE9-4F4F-B5D2-8D052286BC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b="1"/>
              <a:t>B: Pedro Almodóvar</a:t>
            </a:r>
          </a:p>
          <a:p>
            <a:pPr marL="514350" indent="-514350">
              <a:buAutoNum type="arabicPeriod"/>
            </a:pPr>
            <a:r>
              <a:rPr lang="de-DE"/>
              <a:t>Escuchad el podcast y apuntad la información relevante.</a:t>
            </a:r>
          </a:p>
          <a:p>
            <a:pPr marL="514350" indent="-514350">
              <a:buAutoNum type="arabicPeriod"/>
            </a:pPr>
            <a:r>
              <a:rPr lang="de-DE"/>
              <a:t>Intercambiaos con la vecina y después volved a escucharlo.</a:t>
            </a:r>
          </a:p>
          <a:p>
            <a:pPr marL="971550" lvl="1" indent="-514350">
              <a:buAutoNum type="arabicPeriod"/>
            </a:pPr>
            <a:r>
              <a:rPr lang="de-DE">
                <a:solidFill>
                  <a:schemeClr val="accent2">
                    <a:lumMod val="20000"/>
                    <a:lumOff val="80000"/>
                  </a:schemeClr>
                </a:solidFill>
              </a:rPr>
              <a:t>-</a:t>
            </a:r>
            <a:r>
              <a:rPr lang="de-DE"/>
              <a:t>------------------------------------</a:t>
            </a:r>
          </a:p>
          <a:p>
            <a:pPr marL="514350" indent="-514350">
              <a:buAutoNum type="arabicPeriod"/>
            </a:pPr>
            <a:r>
              <a:rPr lang="de-DE"/>
              <a:t>Con la ayuda de la transcripción, preparad 5 preguntas de audición para el grupo B.</a:t>
            </a:r>
          </a:p>
          <a:p>
            <a:pPr marL="0" indent="0">
              <a:buNone/>
            </a:pPr>
            <a:r>
              <a:rPr lang="de-DE">
                <a:hlinkClick r:id="rId3"/>
              </a:rPr>
              <a:t>https://www.spanishpodcast.net/pedro-almodovar/</a:t>
            </a:r>
            <a:endParaRPr lang="de-DE"/>
          </a:p>
          <a:p>
            <a:pPr marL="0" indent="0">
              <a:buNone/>
            </a:pPr>
            <a:endParaRPr lang="de-DE"/>
          </a:p>
          <a:p>
            <a:pPr marL="0" indent="0">
              <a:buNone/>
            </a:pPr>
            <a:endParaRPr lang="de-DE"/>
          </a:p>
        </p:txBody>
      </p:sp>
      <p:sp>
        <p:nvSpPr>
          <p:cNvPr id="6" name="Pfeil: nach rechts 5">
            <a:extLst>
              <a:ext uri="{FF2B5EF4-FFF2-40B4-BE49-F238E27FC236}">
                <a16:creationId xmlns:a16="http://schemas.microsoft.com/office/drawing/2014/main" id="{29ECBAA0-3385-4F59-A283-B19A24EB9A87}"/>
              </a:ext>
            </a:extLst>
          </p:cNvPr>
          <p:cNvSpPr/>
          <p:nvPr/>
        </p:nvSpPr>
        <p:spPr>
          <a:xfrm>
            <a:off x="838200" y="6083559"/>
            <a:ext cx="7848600" cy="774441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/>
              <a:t>Extra</a:t>
            </a:r>
            <a:r>
              <a:rPr lang="de-DE"/>
              <a:t>: Averiguad más sobre el tema y tomad apuntes.</a:t>
            </a:r>
          </a:p>
        </p:txBody>
      </p:sp>
    </p:spTree>
    <p:extLst>
      <p:ext uri="{BB962C8B-B14F-4D97-AF65-F5344CB8AC3E}">
        <p14:creationId xmlns:p14="http://schemas.microsoft.com/office/powerpoint/2010/main" val="3043239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</Words>
  <Application>Microsoft Office PowerPoint</Application>
  <PresentationFormat>Breitbild</PresentationFormat>
  <Paragraphs>14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Objetivos:  1. Aprender sobre la Movida Madrileña y Pedro Almodóvar,  2. Practicar la comprensión auditiva.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Objetivos:  1. conocer la movida madrileña y a Pedro Almodóvar 2. practicar la comprensión auditiva</dc:title>
  <dc:creator>Birgit Deppermann</dc:creator>
  <cp:lastModifiedBy>Birgit Deppermann</cp:lastModifiedBy>
  <cp:revision>3</cp:revision>
  <dcterms:created xsi:type="dcterms:W3CDTF">2022-04-04T19:21:00Z</dcterms:created>
  <dcterms:modified xsi:type="dcterms:W3CDTF">2022-04-13T20:43:13Z</dcterms:modified>
</cp:coreProperties>
</file>